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975"/>
    <a:srgbClr val="A91F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8A8C4-2EF5-432C-B051-29AAFAB048AA}" v="12" dt="2024-06-19T14:29:51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612" y="84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ce788b-c9c3-48a5-b2fa-26f420a4ff5e">
      <UserInfo>
        <DisplayName>Kirsty Merrett</DisplayName>
        <AccountId>13</AccountId>
        <AccountType/>
      </UserInfo>
    </SharedWithUsers>
    <image xmlns="a7d0a5bd-1469-400c-ab90-4df0911694a8" xsi:nil="true"/>
    <TaxCatchAll xmlns="edb9d0e4-5370-4cfb-9e4e-bdf6de379f60" xsi:nil="true"/>
    <lcf76f155ced4ddcb4097134ff3c332f xmlns="a7d0a5bd-1469-400c-ab90-4df0911694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EFCF5D7B399647A859F00E6CB45BA4" ma:contentTypeVersion="19" ma:contentTypeDescription="Create a new document." ma:contentTypeScope="" ma:versionID="e6fda8063f52abe0fc77918795e31e40">
  <xsd:schema xmlns:xsd="http://www.w3.org/2001/XMLSchema" xmlns:xs="http://www.w3.org/2001/XMLSchema" xmlns:p="http://schemas.microsoft.com/office/2006/metadata/properties" xmlns:ns2="a7d0a5bd-1469-400c-ab90-4df0911694a8" xmlns:ns3="c5ce788b-c9c3-48a5-b2fa-26f420a4ff5e" xmlns:ns4="edb9d0e4-5370-4cfb-9e4e-bdf6de379f60" targetNamespace="http://schemas.microsoft.com/office/2006/metadata/properties" ma:root="true" ma:fieldsID="895d5661ba0aeb7fb9e6894936577166" ns2:_="" ns3:_="" ns4:_="">
    <xsd:import namespace="a7d0a5bd-1469-400c-ab90-4df0911694a8"/>
    <xsd:import namespace="c5ce788b-c9c3-48a5-b2fa-26f420a4ff5e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imag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0a5bd-1469-400c-ab90-4df09116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mage" ma:index="20" nillable="true" ma:displayName="image" ma:format="Thumbnail" ma:internalName="image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e788b-c9c3-48a5-b2fa-26f420a4f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67a8486-e1ce-483a-aae6-3f542d2479da}" ma:internalName="TaxCatchAll" ma:showField="CatchAllData" ma:web="c5ce788b-c9c3-48a5-b2fa-26f420a4f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5714F-CE8D-48F1-8908-9DE14CDBD4CA}">
  <ds:schemaRefs>
    <ds:schemaRef ds:uri="http://purl.org/dc/elements/1.1/"/>
    <ds:schemaRef ds:uri="http://schemas.microsoft.com/office/2006/metadata/properties"/>
    <ds:schemaRef ds:uri="a7d0a5bd-1469-400c-ab90-4df0911694a8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c5ce788b-c9c3-48a5-b2fa-26f420a4ff5e"/>
    <ds:schemaRef ds:uri="http://schemas.microsoft.com/office/infopath/2007/PartnerControls"/>
    <ds:schemaRef ds:uri="http://schemas.openxmlformats.org/package/2006/metadata/core-properties"/>
    <ds:schemaRef ds:uri="edb9d0e4-5370-4cfb-9e4e-bdf6de379f60"/>
  </ds:schemaRefs>
</ds:datastoreItem>
</file>

<file path=customXml/itemProps2.xml><?xml version="1.0" encoding="utf-8"?>
<ds:datastoreItem xmlns:ds="http://schemas.openxmlformats.org/officeDocument/2006/customXml" ds:itemID="{B25B3E5D-C0E6-4715-A79A-7497A364E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0a5bd-1469-400c-ab90-4df0911694a8"/>
    <ds:schemaRef ds:uri="c5ce788b-c9c3-48a5-b2fa-26f420a4ff5e"/>
    <ds:schemaRef ds:uri="edb9d0e4-5370-4cfb-9e4e-bdf6de37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71C95-2072-4FE3-824C-761BA85B6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 RED widescreen_ROCKWELL</Template>
  <TotalTime>0</TotalTime>
  <Words>3587</Words>
  <Application>Microsoft Office PowerPoint</Application>
  <PresentationFormat>On-screen Show (16:9)</PresentationFormat>
  <Paragraphs>228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Arial,Sans-Serif</vt:lpstr>
      <vt:lpstr>Calibri</vt:lpstr>
      <vt:lpstr>Courier New</vt:lpstr>
      <vt:lpstr>Inter</vt:lpstr>
      <vt:lpstr>Rockwell</vt:lpstr>
      <vt:lpstr>Wingdings</vt:lpstr>
      <vt:lpstr>University of Bristol (Main URL)</vt:lpstr>
      <vt:lpstr>University of Bristol (Custom URL)</vt:lpstr>
      <vt:lpstr>Data Management Planning for grant writing:   Arts &amp; Social Sciences  and Law</vt:lpstr>
      <vt:lpstr>What is research data?</vt:lpstr>
      <vt:lpstr>PowerPoint Presentation</vt:lpstr>
      <vt:lpstr>General principles</vt:lpstr>
      <vt:lpstr>Research data &amp; grant writing</vt:lpstr>
      <vt:lpstr>AHRC Data Management Plan</vt:lpstr>
      <vt:lpstr>PowerPoint Presentation</vt:lpstr>
      <vt:lpstr>Storing data</vt:lpstr>
      <vt:lpstr>Organising data </vt:lpstr>
      <vt:lpstr>Costing </vt:lpstr>
      <vt:lpstr>Research data &amp; publishing</vt:lpstr>
      <vt:lpstr>Open Access Costs</vt:lpstr>
      <vt:lpstr>Sharing data</vt:lpstr>
      <vt:lpstr>Key points when planning data management</vt:lpstr>
      <vt:lpstr>University of Bristol Research Data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Merrett</dc:creator>
  <cp:lastModifiedBy>Christopher Warren</cp:lastModifiedBy>
  <cp:revision>111</cp:revision>
  <dcterms:created xsi:type="dcterms:W3CDTF">2019-09-18T08:08:31Z</dcterms:created>
  <dcterms:modified xsi:type="dcterms:W3CDTF">2024-06-19T14:31:24Z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0x010100B1EFCF5D7B399647A859F00E6CB45BA4</vt:lpwstr>
  </property>
  <property fmtid="{D5CDD505-2E9C-101B-9397-08002B2CF9AE}" pid="3" name="MediaServiceImageTags">
    <vt:lpwstr/>
  </property>
</Properties>
</file>